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omfortaa"/>
      <p:regular r:id="rId15"/>
    </p:embeddedFont>
    <p:embeddedFont>
      <p:font typeface="Comfortaa"/>
      <p:regular r:id="rId16"/>
    </p:embeddedFont>
    <p:embeddedFont>
      <p:font typeface="Raleway Medium"/>
      <p:regular r:id="rId17"/>
    </p:embeddedFont>
    <p:embeddedFont>
      <p:font typeface="Raleway Medium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3727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Padrão de Projeto Abstract Factory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7791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Aplicação em um sistema de montagem de veículos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4518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Autores: Thiago Henrique, João Paulo, João Pedro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12456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Curso: Ciência da Computação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79727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Universidade: Unifenas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9385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 que é Abstract Factory?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357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77146" y="310765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120509"/>
            <a:ext cx="325766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Padrão Criacional GoF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61152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Catálogo de padrões de projeto Gang of Four.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50032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977146" y="457223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666280" y="4585097"/>
            <a:ext cx="284773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Famílias de Objetos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666280" y="507611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Cria objetos relacionados sem acoplamento direto.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96491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77146" y="603682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6049685"/>
            <a:ext cx="27879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Múltiplas Variantes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54069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Ideal para conjuntos de produtos com variações.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23098"/>
            <a:ext cx="64037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Problema e Motivação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25998"/>
            <a:ext cx="32198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Cenário de Montagem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81571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Montadora virtual de veículos.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29708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Veículos a combustão ou elétricos.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225998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Desafio de Compatibilidade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5372695" y="415861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Garantir componentes compatíveis (motor, tanque, bateria).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543008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Evitar incompatibilidades entre tipos de veículos.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3225998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Solução com Abstract Factory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9881354" y="415861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Criação correta e flexível de objetos.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503503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Assegura a integridade do veículo montado.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24401"/>
            <a:ext cx="590180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Estrutura do Padrão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1980486"/>
            <a:ext cx="566499" cy="5664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855595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VeiculoFactory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3346609"/>
            <a:ext cx="22662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Interface abstrata para criar componentes.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282" y="1980486"/>
            <a:ext cx="566499" cy="5664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5282" y="2855595"/>
            <a:ext cx="22662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Fábricas Concretas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925282" y="3689509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CombustaoFactory, EletricoFactory.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128" y="1980486"/>
            <a:ext cx="566499" cy="5664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0128" y="2855595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Produtos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500128" y="3346609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Motor, Tanque, Bateria (variantes).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5148977"/>
            <a:ext cx="566499" cy="5664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50437" y="6024086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Cliente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6350437" y="6515100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Classe Veiculo, usa a fábrica.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9728"/>
            <a:ext cx="7563564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Diagrama de Classes UML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0292" y="1856899"/>
            <a:ext cx="1596985" cy="13770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489" y="2498408"/>
            <a:ext cx="346472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133618" y="2103239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Cliente (Veiculo)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133618" y="2593300"/>
            <a:ext cx="3455194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Depende apenas da interface.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948833" y="3249454"/>
            <a:ext cx="8757523" cy="15240"/>
          </a:xfrm>
          <a:prstGeom prst="roundRect">
            <a:avLst>
              <a:gd name="adj" fmla="val 2425506"/>
            </a:avLst>
          </a:prstGeom>
          <a:solidFill>
            <a:srgbClr val="5F5F6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3295531"/>
            <a:ext cx="3194090" cy="13770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489" y="3767495"/>
            <a:ext cx="346472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5932170" y="3541871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VeiculoFactory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932170" y="4031933"/>
            <a:ext cx="381285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Interface de criação de produtos.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747385" y="4688086"/>
            <a:ext cx="7958971" cy="15240"/>
          </a:xfrm>
          <a:prstGeom prst="roundRect">
            <a:avLst>
              <a:gd name="adj" fmla="val 2425506"/>
            </a:avLst>
          </a:prstGeom>
          <a:solidFill>
            <a:srgbClr val="5F5F6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188" y="4734163"/>
            <a:ext cx="4791075" cy="13770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489" y="5206127"/>
            <a:ext cx="346472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6730603" y="4980503"/>
            <a:ext cx="281499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Fábricas Concretas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730603" y="5470565"/>
            <a:ext cx="405729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CombustaoFactory, EletricoFactory.</a:t>
            </a:r>
            <a:endParaRPr lang="en-US" sz="1900" dirty="0"/>
          </a:p>
        </p:txBody>
      </p:sp>
      <p:sp>
        <p:nvSpPr>
          <p:cNvPr id="17" name="Shape 12"/>
          <p:cNvSpPr/>
          <p:nvPr/>
        </p:nvSpPr>
        <p:spPr>
          <a:xfrm>
            <a:off x="6545818" y="6126718"/>
            <a:ext cx="7160538" cy="15240"/>
          </a:xfrm>
          <a:prstGeom prst="roundRect">
            <a:avLst>
              <a:gd name="adj" fmla="val 2425506"/>
            </a:avLst>
          </a:prstGeom>
          <a:solidFill>
            <a:srgbClr val="5F5F63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36" y="6172795"/>
            <a:ext cx="6388179" cy="137707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15489" y="6644759"/>
            <a:ext cx="346472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700" dirty="0"/>
          </a:p>
        </p:txBody>
      </p:sp>
      <p:sp>
        <p:nvSpPr>
          <p:cNvPr id="20" name="Text 14"/>
          <p:cNvSpPr/>
          <p:nvPr/>
        </p:nvSpPr>
        <p:spPr>
          <a:xfrm>
            <a:off x="7529155" y="6419136"/>
            <a:ext cx="478440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Produtos (Motor, Tanque, Bateria)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29155" y="6909197"/>
            <a:ext cx="478440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Classes base e suas variações.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427" y="589359"/>
            <a:ext cx="7269837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Código - Interface e Fábricas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48427" y="1504236"/>
            <a:ext cx="7647146" cy="6135886"/>
          </a:xfrm>
          <a:prstGeom prst="roundRect">
            <a:avLst>
              <a:gd name="adj" fmla="val 5228"/>
            </a:avLst>
          </a:prstGeom>
          <a:solidFill>
            <a:srgbClr val="4D4000"/>
          </a:solidFill>
          <a:ln/>
        </p:spPr>
      </p:sp>
      <p:sp>
        <p:nvSpPr>
          <p:cNvPr id="5" name="Shape 2"/>
          <p:cNvSpPr/>
          <p:nvPr/>
        </p:nvSpPr>
        <p:spPr>
          <a:xfrm>
            <a:off x="737830" y="1504236"/>
            <a:ext cx="7668339" cy="6135886"/>
          </a:xfrm>
          <a:prstGeom prst="roundRect">
            <a:avLst>
              <a:gd name="adj" fmla="val 523"/>
            </a:avLst>
          </a:prstGeom>
          <a:solidFill>
            <a:srgbClr val="4D4000"/>
          </a:solidFill>
          <a:ln/>
        </p:spPr>
      </p:sp>
      <p:sp>
        <p:nvSpPr>
          <p:cNvPr id="6" name="Text 3"/>
          <p:cNvSpPr/>
          <p:nvPr/>
        </p:nvSpPr>
        <p:spPr>
          <a:xfrm>
            <a:off x="951667" y="1664613"/>
            <a:ext cx="7240667" cy="5815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public interface VeiculoFactory {    Motor criarMotor();    Tanque criarTanque();    Bateria criarBateria();}public class EletricoFactory implements VeiculoFactory {    public Motor criarMotor() {        return new MotorEletrico();    }    public Tanque criarTanque() {        return null;    }    public Bateria criarBateria() {        return new Bateria300km();    }}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185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90" y="2462570"/>
            <a:ext cx="4365903" cy="44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Código - Classe Cliente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565190" y="3153251"/>
            <a:ext cx="13500021" cy="4632365"/>
          </a:xfrm>
          <a:prstGeom prst="roundRect">
            <a:avLst>
              <a:gd name="adj" fmla="val 5229"/>
            </a:avLst>
          </a:prstGeom>
          <a:solidFill>
            <a:srgbClr val="4D4000"/>
          </a:solidFill>
          <a:ln/>
        </p:spPr>
      </p:sp>
      <p:sp>
        <p:nvSpPr>
          <p:cNvPr id="5" name="Shape 2"/>
          <p:cNvSpPr/>
          <p:nvPr/>
        </p:nvSpPr>
        <p:spPr>
          <a:xfrm>
            <a:off x="557213" y="3153251"/>
            <a:ext cx="13515975" cy="4632365"/>
          </a:xfrm>
          <a:prstGeom prst="roundRect">
            <a:avLst>
              <a:gd name="adj" fmla="val 523"/>
            </a:avLst>
          </a:prstGeom>
          <a:solidFill>
            <a:srgbClr val="4D4000"/>
          </a:solidFill>
          <a:ln/>
        </p:spPr>
      </p:sp>
      <p:sp>
        <p:nvSpPr>
          <p:cNvPr id="6" name="Text 3"/>
          <p:cNvSpPr/>
          <p:nvPr/>
        </p:nvSpPr>
        <p:spPr>
          <a:xfrm>
            <a:off x="718661" y="3274338"/>
            <a:ext cx="13193078" cy="4390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public class Veiculo {    private Motor motor;    private Tanque tanque;    private Bateria bateria;    public Veiculo(VeiculoFactory factory) {        motor = factory.criarMotor();        tanque = factory.criarTanque();        bateria = factory.criarBateria();    }    public void mostrarInfo() {        if (motor != null) motor.infoMotor();        if (tanque != null) tanque.infoTanque();        if (bateria != null) bateria.infoBateria();    }}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6070"/>
            <a:ext cx="613279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Benefícios do Padrão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3902154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31693" y="4148971"/>
            <a:ext cx="42136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Modularidade e Manutenção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831693" y="4639985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Código organizado e fácil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2025-06-17T17:32:42Z</dcterms:created>
  <dcterms:modified xsi:type="dcterms:W3CDTF">2025-06-17T17:32:42Z</dcterms:modified>
</cp:coreProperties>
</file>